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94662"/>
  </p:normalViewPr>
  <p:slideViewPr>
    <p:cSldViewPr snapToGrid="0" snapToObjects="1">
      <p:cViewPr>
        <p:scale>
          <a:sx n="142" d="100"/>
          <a:sy n="142" d="100"/>
        </p:scale>
        <p:origin x="6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21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20405" y="993911"/>
            <a:ext cx="2187245" cy="1773937"/>
            <a:chOff x="3335730" y="843460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335730" y="843460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514953" y="1317505"/>
              <a:ext cx="1828800" cy="1128369"/>
              <a:chOff x="3514953" y="1317505"/>
              <a:chExt cx="1828800" cy="112836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514953" y="131750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Time scale</a:t>
                </a:r>
                <a:endParaRPr kumimoji="1" lang="ko-KR" altLang="en-US" sz="14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514953" y="2138636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Normalization</a:t>
                </a:r>
                <a:endParaRPr kumimoji="1" lang="ko-KR" altLang="en-US" sz="14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514953" y="173042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Interpolation</a:t>
                </a:r>
                <a:endParaRPr kumimoji="1" lang="ko-KR" altLang="en-US" sz="1400" dirty="0"/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08004124"/>
              </p:ext>
            </p:extLst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</a:t>
                      </a:r>
                      <a:r>
                        <a:rPr lang="en-US" altLang="ko-KR" sz="1100" baseline="0" dirty="0" smtClean="0"/>
                        <a:t> 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Euclidian 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4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225</Words>
  <Application>Microsoft Macintosh PowerPoint</Application>
  <PresentationFormat>와이드스크린</PresentationFormat>
  <Paragraphs>115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28</cp:revision>
  <dcterms:created xsi:type="dcterms:W3CDTF">2016-05-16T04:45:19Z</dcterms:created>
  <dcterms:modified xsi:type="dcterms:W3CDTF">2016-06-24T06:34:57Z</dcterms:modified>
</cp:coreProperties>
</file>